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2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7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0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4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3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1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7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3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7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6A90E-EC96-4C64-AABB-B00C44B1C31C}" type="datetimeFigureOut">
              <a:rPr lang="en-US" smtClean="0"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9B6FC-2E6B-4B01-B1B7-9889155F4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3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sie.colby@colby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sie.colby@colby.ed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381000"/>
            <a:ext cx="7010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Bradley Hand ITC" panose="03070402050302030203" pitchFamily="66" charset="0"/>
              </a:rPr>
              <a:t>Example #1</a:t>
            </a:r>
            <a:endParaRPr lang="en-US" sz="1600" dirty="0">
              <a:latin typeface="Bradley Hand ITC" panose="03070402050302030203" pitchFamily="66" charset="0"/>
            </a:endParaRP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Subject Line: YOUR HELP NEEDED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Hi Ms. Doe,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I am a student at Colby College interested in a potential career in environmental consulting. I found your contact information in the online alumni directory and would love the opportunity to speak with you about your career, your experience at </a:t>
            </a:r>
            <a:r>
              <a:rPr lang="en-US" sz="1600" dirty="0" err="1">
                <a:latin typeface="Bradley Hand ITC" panose="03070402050302030203" pitchFamily="66" charset="0"/>
              </a:rPr>
              <a:t>UnNamed</a:t>
            </a:r>
            <a:r>
              <a:rPr lang="en-US" sz="1600" dirty="0">
                <a:latin typeface="Bradley Hand ITC" panose="03070402050302030203" pitchFamily="66" charset="0"/>
              </a:rPr>
              <a:t> Environmental Consulting Group, and about the possibility of shadowing you for a day.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If you have any availability within the next week or so, I would be very grateful if we could set up a brief phone conversation. I have a great deal of free time in the mornings and afternoons on Tuesday and Thursday, specifically before 10:15 a.m. and after 2:45 p.m. I would be happy to arrange my schedule based on your availability.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I have attached my resume for your review.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Thank you in advance for your assistance. I look forward to hearing from you! </a:t>
            </a:r>
            <a:r>
              <a:rPr lang="en-US" sz="1600" dirty="0">
                <a:latin typeface="Bradley Hand ITC" panose="03070402050302030203" pitchFamily="66" charset="0"/>
                <a:sym typeface="Wingdings" panose="05000000000000000000" pitchFamily="2" charset="2"/>
              </a:rPr>
              <a:t></a:t>
            </a:r>
            <a:endParaRPr lang="en-US" sz="1600" dirty="0">
              <a:latin typeface="Bradley Hand ITC" panose="03070402050302030203" pitchFamily="66" charset="0"/>
            </a:endParaRPr>
          </a:p>
          <a:p>
            <a:r>
              <a:rPr lang="en-US" sz="1600" dirty="0">
                <a:latin typeface="Bradley Hand ITC" panose="03070402050302030203" pitchFamily="66" charset="0"/>
              </a:rPr>
              <a:t> 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Best,</a:t>
            </a:r>
          </a:p>
          <a:p>
            <a:r>
              <a:rPr lang="en-US" sz="1600" dirty="0">
                <a:latin typeface="Bradley Hand ITC" panose="03070402050302030203" pitchFamily="66" charset="0"/>
              </a:rPr>
              <a:t>Susie Colby</a:t>
            </a:r>
          </a:p>
        </p:txBody>
      </p:sp>
    </p:spTree>
    <p:extLst>
      <p:ext uri="{BB962C8B-B14F-4D97-AF65-F5344CB8AC3E}">
        <p14:creationId xmlns:p14="http://schemas.microsoft.com/office/powerpoint/2010/main" val="177760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381000"/>
            <a:ext cx="7010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Example #2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Subject Line: First-Year Colby Student Seeking Career Advice / Potential Job Shadow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Dear Ms. Doe: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I am a first-year student at Colby; I was referred to you by my father, Mr. Mark Colby, who is a colleague of yours at </a:t>
            </a:r>
            <a:r>
              <a:rPr lang="en-US" sz="1400" dirty="0" err="1"/>
              <a:t>UnNamed</a:t>
            </a:r>
            <a:r>
              <a:rPr lang="en-US" sz="1400" dirty="0"/>
              <a:t> Environmental Consulting Group. I have attached my current resume for your information and consideration.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I very interested in exploring career options in environmental consulting—a field that has piqued my interest through the two courses I have completed this year as well as my involvement in Colby’s Organic Farmers and Gardiners Association (COFGA).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My father has mentioned that you work closely with large organic farm cooperatives in educating them on sustainability practices. I would welcome the opportunity to speak with you—either in person or over the phone—in order to hear about your career path, to seek career advice, and to potentially schedule a one-day job shadow experience with you while I am home over spring break (March 20-March 27).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My schedule can be flexible based on your availability. Please let me know the best way to schedule a meeting with you. Your time and effort are appreciated.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Sincerely,</a:t>
            </a:r>
          </a:p>
          <a:p>
            <a:r>
              <a:rPr lang="en-US" sz="1400" dirty="0"/>
              <a:t>Susie Colby</a:t>
            </a:r>
          </a:p>
          <a:p>
            <a:r>
              <a:rPr lang="en-US" sz="1400" dirty="0"/>
              <a:t>Class of 2018</a:t>
            </a:r>
          </a:p>
          <a:p>
            <a:r>
              <a:rPr lang="en-US" sz="1400" u="sng" dirty="0">
                <a:hlinkClick r:id="rId2"/>
              </a:rPr>
              <a:t>susie.colby@colby.edu</a:t>
            </a:r>
            <a:endParaRPr lang="en-US" sz="1400" dirty="0"/>
          </a:p>
          <a:p>
            <a:r>
              <a:rPr lang="en-US" sz="1400" dirty="0"/>
              <a:t>207-859-4140 (cell)</a:t>
            </a:r>
          </a:p>
        </p:txBody>
      </p:sp>
    </p:spTree>
    <p:extLst>
      <p:ext uri="{BB962C8B-B14F-4D97-AF65-F5344CB8AC3E}">
        <p14:creationId xmlns:p14="http://schemas.microsoft.com/office/powerpoint/2010/main" val="233822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228600"/>
            <a:ext cx="7010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Example #3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Subject Line: Outreach from Colby First-Year Student Seeking Career Advice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Dear Ms. Doe,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I am a first year student at Colby College exploring career opportunities in environmental consulting. We are both members of the Colby Alumni &amp; Friends networking group on LinkedIn.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I have already taken two Environmental Studies courses, including my first-year introductory course which included project-based learning and field-research opportunities. Like you, I am considering an Environmental Studies major, with focus on environmental science.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I have done some research utilizing our Career Center on the field of environmental consulting, and I have spent some time on your organization’s web site. Although I have a basic understanding of how environmental consultants work with various clients, I would appreciate hearing about your experience in the field and potentially “shadowing” you in the workplace while I am home in your area on winter break (December 16-January 4).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Would you be willing to have a brief phone conversation with me so that I could ask you some questions and get advice on how to move forward with exploring and planning a career in environmental consulting?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If you are open to the idea, please let me know your availability, and how I should best follow up. If you’d like to contact me, I can be reached at </a:t>
            </a:r>
            <a:r>
              <a:rPr lang="en-US" sz="13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susie.colby@colby.edu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or 207-859-4140 (cell). Thank you for your time and consideration.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Sincerely,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Susie Colby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Class of 2018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Colby College</a:t>
            </a:r>
          </a:p>
        </p:txBody>
      </p:sp>
    </p:spTree>
    <p:extLst>
      <p:ext uri="{BB962C8B-B14F-4D97-AF65-F5344CB8AC3E}">
        <p14:creationId xmlns:p14="http://schemas.microsoft.com/office/powerpoint/2010/main" val="395798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381000"/>
            <a:ext cx="7010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#4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Line: Connecting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Jane,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name is Susie Colby. A classmate of mine, who is a family friend of yours, suggested that I get in touch with you. I am considering a career in consulting, specifically “Environmental Consulting.” I see that you work with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UnNamed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Environmental Consulting Group, and I am very interested in learning more about what you do. I live in the New York City area and would like to set up a time where we can speak either in person or over the phone. Please let me know your availability next week. I look forward to speaking to you!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regards,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Susie Colby</a:t>
            </a:r>
          </a:p>
        </p:txBody>
      </p:sp>
    </p:spTree>
    <p:extLst>
      <p:ext uri="{BB962C8B-B14F-4D97-AF65-F5344CB8AC3E}">
        <p14:creationId xmlns:p14="http://schemas.microsoft.com/office/powerpoint/2010/main" val="3455525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Bradley Hand ITC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Colby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Erica L. Humphrey</cp:lastModifiedBy>
  <cp:revision>10</cp:revision>
  <dcterms:created xsi:type="dcterms:W3CDTF">2014-01-16T21:57:04Z</dcterms:created>
  <dcterms:modified xsi:type="dcterms:W3CDTF">2014-12-16T21:58:03Z</dcterms:modified>
</cp:coreProperties>
</file>